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8" r:id="rId5"/>
    <p:sldId id="257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365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5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72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58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50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2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6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77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42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11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6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7696-6DEB-4A07-839D-0B041B257F7D}" type="datetimeFigureOut">
              <a:rPr lang="fr-FR" smtClean="0"/>
              <a:t>17/04/2012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EF244-75F9-46E9-AE7F-A83D96245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73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4501852" cy="67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260648"/>
            <a:ext cx="7416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Peintre : Léonard de Vinci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Œuvre : La Joconde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Date : entre 1503 et 1506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Lieu : Musée du Louvre, Paris</a:t>
            </a:r>
          </a:p>
          <a:p>
            <a:endParaRPr lang="fr-FR" sz="24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Dans la nuit du 16 au 17avril 2012, la Joconde a été volée.. L’information secoue les amateurs d’art. L’œuvre du grand maître a été volée à la barbe des surveillants qui pourtant doivent rester toute la nuit dans la même pièce et malgré le système de surveillance…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Les enquêteurs sont nombreux, mais ils ont besoin d’aide… Sauras-tu les aider dans cette recherche ???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168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/>
          <a:srcRect l="40272" t="29787" r="18657" b="7959"/>
          <a:stretch/>
        </p:blipFill>
        <p:spPr bwMode="auto">
          <a:xfrm>
            <a:off x="755576" y="116632"/>
            <a:ext cx="7632848" cy="6336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292080" y="2924944"/>
            <a:ext cx="7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Roissy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377314" y="3212976"/>
            <a:ext cx="120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 Bourget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0" y="49411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Orly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357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8073"/>
            <a:ext cx="9090619" cy="55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90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70188" cy="5049772"/>
          </a:xfrm>
        </p:spPr>
      </p:pic>
    </p:spTree>
    <p:extLst>
      <p:ext uri="{BB962C8B-B14F-4D97-AF65-F5344CB8AC3E}">
        <p14:creationId xmlns:p14="http://schemas.microsoft.com/office/powerpoint/2010/main" val="18509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95</Words>
  <Application>Microsoft Office PowerPoint</Application>
  <PresentationFormat>Affichage à l'écran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Charcosset</dc:creator>
  <cp:lastModifiedBy>Gaëlle Charcosset</cp:lastModifiedBy>
  <cp:revision>4</cp:revision>
  <dcterms:created xsi:type="dcterms:W3CDTF">2012-04-16T21:41:06Z</dcterms:created>
  <dcterms:modified xsi:type="dcterms:W3CDTF">2012-04-17T05:17:57Z</dcterms:modified>
</cp:coreProperties>
</file>